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8" r:id="rId4"/>
    <p:sldId id="279" r:id="rId5"/>
    <p:sldId id="281" r:id="rId6"/>
    <p:sldId id="282" r:id="rId7"/>
    <p:sldId id="283" r:id="rId8"/>
    <p:sldId id="27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74" r:id="rId20"/>
    <p:sldId id="267" r:id="rId21"/>
    <p:sldId id="268" r:id="rId22"/>
    <p:sldId id="271" r:id="rId23"/>
    <p:sldId id="272" r:id="rId24"/>
    <p:sldId id="294" r:id="rId25"/>
    <p:sldId id="295" r:id="rId26"/>
    <p:sldId id="296" r:id="rId27"/>
    <p:sldId id="297" r:id="rId28"/>
    <p:sldId id="298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74" d="100"/>
          <a:sy n="74" d="100"/>
        </p:scale>
        <p:origin x="1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07/10/2019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975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07/10/2019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485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07/10/2019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016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07/10/2019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781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07/10/2019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12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07/10/2019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7033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07/10/2019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415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07/10/2019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8179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07/10/2019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749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07/10/2019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485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243-5144-44AE-B369-14D40E69E87C}" type="datetimeFigureOut">
              <a:rPr lang="fr-FR" smtClean="0"/>
              <a:t>07/10/2019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6742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243-5144-44AE-B369-14D40E69E87C}" type="datetimeFigureOut">
              <a:rPr lang="fr-FR" smtClean="0"/>
              <a:t>07/10/2019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EFE77-6A93-4A03-93F1-D9956FABE4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6371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Ouvrir le projet QUPATH sous </a:t>
            </a:r>
            <a:r>
              <a:rPr lang="fr-FR" dirty="0" err="1" smtClean="0"/>
              <a:t>plugincellularite</a:t>
            </a:r>
            <a:r>
              <a:rPr lang="fr-FR" dirty="0" smtClean="0"/>
              <a:t> projet </a:t>
            </a:r>
            <a:r>
              <a:rPr lang="fr-FR" dirty="0" err="1" smtClean="0"/>
              <a:t>Qupath</a:t>
            </a:r>
            <a:r>
              <a:rPr lang="fr-FR" dirty="0" smtClean="0"/>
              <a:t> en </a:t>
            </a:r>
            <a:r>
              <a:rPr lang="fr-FR" dirty="0" err="1" smtClean="0"/>
              <a:t>doublecliquant</a:t>
            </a:r>
            <a:r>
              <a:rPr lang="fr-FR" smtClean="0"/>
              <a:t> dessus.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3784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99" y="1409244"/>
            <a:ext cx="10622304" cy="35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78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9004"/>
            <a:ext cx="9767889" cy="339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61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87" y="2036078"/>
            <a:ext cx="11062252" cy="315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84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690562"/>
            <a:ext cx="950595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25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29" y="2024455"/>
            <a:ext cx="9947207" cy="351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86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41783" y="2302703"/>
            <a:ext cx="10515600" cy="4351338"/>
          </a:xfrm>
        </p:spPr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221" y="2302703"/>
            <a:ext cx="10023557" cy="373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64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064" y="1027906"/>
            <a:ext cx="8259832" cy="44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00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178" y="649964"/>
            <a:ext cx="8705643" cy="552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84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438" y="1809750"/>
            <a:ext cx="1233487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15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histogrammes sont possibles sous la </a:t>
            </a:r>
            <a:r>
              <a:rPr lang="fr-FR" dirty="0" err="1" smtClean="0"/>
              <a:t>feneter</a:t>
            </a:r>
            <a:r>
              <a:rPr lang="fr-FR" dirty="0" smtClean="0"/>
              <a:t> results: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48" y="1550295"/>
            <a:ext cx="6376752" cy="49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21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12" y="1027906"/>
            <a:ext cx="9750870" cy="548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26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438150"/>
            <a:ext cx="1073467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26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04775"/>
            <a:ext cx="1095375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01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5937"/>
            <a:ext cx="4124325" cy="261937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9182637" y="2434107"/>
            <a:ext cx="2605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Penser a remplacer points par ,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9441"/>
            <a:ext cx="2276475" cy="337185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49" y="4319588"/>
            <a:ext cx="484822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37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5" y="1766887"/>
            <a:ext cx="48196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03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Open atrial _</a:t>
            </a:r>
            <a:r>
              <a:rPr lang="fr-FR" dirty="0" err="1" smtClean="0"/>
              <a:t>side</a:t>
            </a:r>
            <a:r>
              <a:rPr lang="fr-FR" dirty="0" smtClean="0"/>
              <a:t> NORMALIZED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183" y="1825625"/>
            <a:ext cx="9121017" cy="400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93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03" y="2790825"/>
            <a:ext cx="4245609" cy="232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17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-242888"/>
            <a:ext cx="10401300" cy="734377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945" y="1461953"/>
            <a:ext cx="75723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37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305" y="365125"/>
            <a:ext cx="9205913" cy="631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12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49" y="481298"/>
            <a:ext cx="4952063" cy="552753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r="35429"/>
          <a:stretch/>
        </p:blipFill>
        <p:spPr>
          <a:xfrm>
            <a:off x="5473579" y="756678"/>
            <a:ext cx="6997116" cy="525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02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1027340"/>
            <a:ext cx="12015788" cy="514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56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Ctrl+R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50" y="1943156"/>
            <a:ext cx="5581650" cy="37814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610" y="624265"/>
            <a:ext cx="3191948" cy="547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68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443" y="2093843"/>
            <a:ext cx="7397114" cy="224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59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75" y="2633662"/>
            <a:ext cx="55816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69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201" y="875763"/>
            <a:ext cx="3825287" cy="479474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489" y="1277646"/>
            <a:ext cx="58007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46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PUIS PASSER A FIJI (</a:t>
            </a:r>
            <a:r>
              <a:rPr lang="fr-FR" dirty="0" err="1" smtClean="0"/>
              <a:t>pb</a:t>
            </a:r>
            <a:r>
              <a:rPr lang="fr-FR" dirty="0" smtClean="0"/>
              <a:t> sur la version IJ pour faire tourner mon script mais sera résolu)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Ouvrir le .tif.</a:t>
            </a:r>
          </a:p>
          <a:p>
            <a:r>
              <a:rPr lang="fr-FR" dirty="0" smtClean="0"/>
              <a:t>Ouvrir la macro sous </a:t>
            </a:r>
            <a:r>
              <a:rPr lang="fr-FR" dirty="0" err="1" smtClean="0"/>
              <a:t>macroFiji</a:t>
            </a:r>
            <a:r>
              <a:rPr lang="fr-FR" dirty="0" smtClean="0"/>
              <a:t> </a:t>
            </a:r>
            <a:r>
              <a:rPr lang="fr-FR" dirty="0" err="1" smtClean="0"/>
              <a:t>DistanceQuantification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4354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1390650"/>
            <a:ext cx="57340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673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63</Words>
  <Application>Microsoft Office PowerPoint</Application>
  <PresentationFormat>Grand écran</PresentationFormat>
  <Paragraphs>8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Thème Office</vt:lpstr>
      <vt:lpstr>Ouvrir le projet QUPATH sous plugincellularite projet Qupath en doublecliquant dessus.</vt:lpstr>
      <vt:lpstr>Présentation PowerPoint</vt:lpstr>
      <vt:lpstr>Présentation PowerPoint</vt:lpstr>
      <vt:lpstr>Ctrl+R</vt:lpstr>
      <vt:lpstr>Présentation PowerPoint</vt:lpstr>
      <vt:lpstr>Présentation PowerPoint</vt:lpstr>
      <vt:lpstr>Présentation PowerPoint</vt:lpstr>
      <vt:lpstr>PUIS PASSER A FIJI (pb sur la version IJ pour faire tourner mon script mais sera résolu)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histogrammes sont possibles sous la feneter results:</vt:lpstr>
      <vt:lpstr>Présentation PowerPoint</vt:lpstr>
      <vt:lpstr>Présentation PowerPoint</vt:lpstr>
      <vt:lpstr>Présentation PowerPoint</vt:lpstr>
      <vt:lpstr>Présentation PowerPoint</vt:lpstr>
      <vt:lpstr>Open atrial _side NORMALIZED</vt:lpstr>
      <vt:lpstr>Présentation PowerPoint</vt:lpstr>
      <vt:lpstr>Présentation PowerPoint</vt:lpstr>
      <vt:lpstr>Présentation PowerPoint</vt:lpstr>
      <vt:lpstr>Présentation PowerPoint</vt:lpstr>
    </vt:vector>
  </TitlesOfParts>
  <Company>Institut Curie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perrine Gilloteaux</dc:creator>
  <cp:lastModifiedBy>perrine Gilloteaux</cp:lastModifiedBy>
  <cp:revision>15</cp:revision>
  <dcterms:created xsi:type="dcterms:W3CDTF">2019-07-19T14:34:44Z</dcterms:created>
  <dcterms:modified xsi:type="dcterms:W3CDTF">2019-10-07T14:42:45Z</dcterms:modified>
</cp:coreProperties>
</file>